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8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8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444" r:id="rId260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260" Type="http://schemas.openxmlformats.org/officeDocument/2006/relationships/slide" Target="slides/slide189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8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4" name="Shape 5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5" name="Google Shape;5455;g33c5e4031bd_0_120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6" name="Google Shape;5456;g33c5e4031bd_0_120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257.png"/></Relationships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7" name="Shape 5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8" name="Google Shape;5458;p757"/>
          <p:cNvSpPr txBox="1"/>
          <p:nvPr>
            <p:ph type="title"/>
          </p:nvPr>
        </p:nvSpPr>
        <p:spPr>
          <a:xfrm>
            <a:off x="457200" y="154484"/>
            <a:ext cx="8229600" cy="64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 simple GUI</a:t>
            </a:r>
            <a:endParaRPr/>
          </a:p>
        </p:txBody>
      </p:sp>
      <p:sp>
        <p:nvSpPr>
          <p:cNvPr id="5459" name="Google Shape;5459;p757"/>
          <p:cNvSpPr txBox="1"/>
          <p:nvPr>
            <p:ph idx="1" type="body"/>
          </p:nvPr>
        </p:nvSpPr>
        <p:spPr>
          <a:xfrm>
            <a:off x="457200" y="1200150"/>
            <a:ext cx="8229600" cy="3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import Tkinter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def clicked():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   print 'Click'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br>
              <a:rPr lang="zh-CN" sz="2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tk = Tkinter.Tk()</a:t>
            </a:r>
            <a:br>
              <a:rPr lang="zh-CN" sz="2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b = Tkinter.Button(tk, text='Click Me!',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                   command=clicked)</a:t>
            </a:r>
            <a:br>
              <a:rPr lang="zh-CN" sz="2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b.pack()</a:t>
            </a:r>
            <a:br>
              <a:rPr lang="zh-CN" sz="2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CN" sz="2400">
                <a:latin typeface="Courier New"/>
                <a:ea typeface="Courier New"/>
                <a:cs typeface="Courier New"/>
                <a:sym typeface="Courier New"/>
              </a:rPr>
              <a:t>tk.mainloop()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60" name="Google Shape;5460;p7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9058" y="4696129"/>
            <a:ext cx="1391206" cy="447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